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63" r:id="rId2"/>
    <p:sldId id="304" r:id="rId3"/>
    <p:sldId id="286" r:id="rId4"/>
    <p:sldId id="256" r:id="rId5"/>
    <p:sldId id="303" r:id="rId6"/>
    <p:sldId id="269" r:id="rId7"/>
    <p:sldId id="293" r:id="rId8"/>
    <p:sldId id="287" r:id="rId9"/>
    <p:sldId id="288" r:id="rId10"/>
    <p:sldId id="289" r:id="rId11"/>
    <p:sldId id="290" r:id="rId12"/>
    <p:sldId id="305" r:id="rId13"/>
    <p:sldId id="307" r:id="rId14"/>
    <p:sldId id="295" r:id="rId15"/>
    <p:sldId id="296" r:id="rId16"/>
    <p:sldId id="298" r:id="rId17"/>
    <p:sldId id="299" r:id="rId18"/>
    <p:sldId id="306" r:id="rId19"/>
    <p:sldId id="308" r:id="rId20"/>
    <p:sldId id="309" r:id="rId21"/>
    <p:sldId id="285" r:id="rId22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434D-6B21-4109-B475-8321CF9DABA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92D-9B6D-43A0-BA90-33B1AA720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1CB93-DBB4-4264-AC51-596A9C7ECD1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7611-8D27-4CE4-A61F-EE7ED2472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384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Expectations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6357" y="1210270"/>
            <a:ext cx="2713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Offences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9500" y="2048470"/>
            <a:ext cx="1892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Anger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339" y="2743200"/>
            <a:ext cx="3657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Resentment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384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Expectations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6357" y="1210270"/>
            <a:ext cx="2713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Offences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9500" y="2048470"/>
            <a:ext cx="1892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Anger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339" y="2743200"/>
            <a:ext cx="3657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Resentment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3496270"/>
            <a:ext cx="3072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Bitterness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3171" y="4060482"/>
            <a:ext cx="45640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175" y="1295400"/>
            <a:ext cx="48088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910" y="5486400"/>
            <a:ext cx="63134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Jesus Way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388" y="381000"/>
            <a:ext cx="858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Rewire your buttons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22-25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388" y="381000"/>
            <a:ext cx="858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Rewire your buttons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22-25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447800"/>
            <a:ext cx="6566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Keep it fresh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26-27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388" y="381000"/>
            <a:ext cx="858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Rewire your buttons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22-25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447800"/>
            <a:ext cx="6566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Keep it fresh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26-27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707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Constant forgiveness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31-32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388" y="381000"/>
            <a:ext cx="858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Rewire your buttons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22-25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447800"/>
            <a:ext cx="6566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Keep it fresh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26-27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707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Constant forgiveness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31-32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308" y="3496270"/>
            <a:ext cx="8624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Say double blessings 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vv 28-30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3171" y="4060482"/>
            <a:ext cx="45640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175" y="1295400"/>
            <a:ext cx="48088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910" y="5486400"/>
            <a:ext cx="63134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Jesus Way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3953" y="1896070"/>
            <a:ext cx="432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devil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 27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895600"/>
            <a:ext cx="5928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Holy Spirit 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– v 30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8300" y="304800"/>
            <a:ext cx="58560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Serious Stuff !!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3171" y="4060482"/>
            <a:ext cx="45640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175" y="1295400"/>
            <a:ext cx="48088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910" y="5486400"/>
            <a:ext cx="63134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Jesus Way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3171" y="4060482"/>
            <a:ext cx="45640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175" y="1295400"/>
            <a:ext cx="48088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bloomfieldconstruction.com/wp-content/uploads/2012/07/Washing-Machine-Overf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3171" y="4060482"/>
            <a:ext cx="45640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175" y="1295400"/>
            <a:ext cx="48088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910" y="5486400"/>
            <a:ext cx="63134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Jesus Way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9500" y="2048470"/>
            <a:ext cx="1892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Anger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384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Expectations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9500" y="2048470"/>
            <a:ext cx="1892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Anger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r_c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2323" y="5863624"/>
            <a:ext cx="244009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Eph. 4:20-32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3848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Expectations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6357" y="1210270"/>
            <a:ext cx="2713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Offences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9500" y="2048470"/>
            <a:ext cx="1892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Anger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6838" y="4476750"/>
            <a:ext cx="24975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Overcoming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4&quot;/&gt;&lt;property id=&quot;20307&quot; value=&quot;256&quot;/&gt;&lt;/object&gt;&lt;object type=&quot;3&quot; unique_id=&quot;10015&quot;&gt;&lt;property id=&quot;20148&quot; value=&quot;5&quot;/&gt;&lt;property id=&quot;20300&quot; value=&quot;Slide 6&quot;/&gt;&lt;property id=&quot;20307&quot; value=&quot;269&quot;/&gt;&lt;/object&gt;&lt;object type=&quot;3&quot; unique_id=&quot;10026&quot;&gt;&lt;property id=&quot;20148&quot; value=&quot;5&quot;/&gt;&lt;property id=&quot;20300&quot; value=&quot;Slide 1&quot;/&gt;&lt;property id=&quot;20307&quot; value=&quot;263&quot;/&gt;&lt;/object&gt;&lt;object type=&quot;3&quot; unique_id=&quot;10808&quot;&gt;&lt;property id=&quot;20148&quot; value=&quot;5&quot;/&gt;&lt;property id=&quot;20300&quot; value=&quot;Slide 2&quot;/&gt;&lt;property id=&quot;20307&quot; value=&quot;304&quot;/&gt;&lt;/object&gt;&lt;object type=&quot;3&quot; unique_id=&quot;10809&quot;&gt;&lt;property id=&quot;20148&quot; value=&quot;5&quot;/&gt;&lt;property id=&quot;20300&quot; value=&quot;Slide 3&quot;/&gt;&lt;property id=&quot;20307&quot; value=&quot;286&quot;/&gt;&lt;/object&gt;&lt;object type=&quot;3&quot; unique_id=&quot;10810&quot;&gt;&lt;property id=&quot;20148&quot; value=&quot;5&quot;/&gt;&lt;property id=&quot;20300&quot; value=&quot;Slide 5&quot;/&gt;&lt;property id=&quot;20307&quot; value=&quot;303&quot;/&gt;&lt;/object&gt;&lt;object type=&quot;3&quot; unique_id=&quot;10811&quot;&gt;&lt;property id=&quot;20148&quot; value=&quot;5&quot;/&gt;&lt;property id=&quot;20300&quot; value=&quot;Slide 7&quot;/&gt;&lt;property id=&quot;20307&quot; value=&quot;293&quot;/&gt;&lt;/object&gt;&lt;object type=&quot;3&quot; unique_id=&quot;10812&quot;&gt;&lt;property id=&quot;20148&quot; value=&quot;5&quot;/&gt;&lt;property id=&quot;20300&quot; value=&quot;Slide 8&quot;/&gt;&lt;property id=&quot;20307&quot; value=&quot;287&quot;/&gt;&lt;/object&gt;&lt;object type=&quot;3&quot; unique_id=&quot;10813&quot;&gt;&lt;property id=&quot;20148&quot; value=&quot;5&quot;/&gt;&lt;property id=&quot;20300&quot; value=&quot;Slide 9&quot;/&gt;&lt;property id=&quot;20307&quot; value=&quot;288&quot;/&gt;&lt;/object&gt;&lt;object type=&quot;3&quot; unique_id=&quot;10814&quot;&gt;&lt;property id=&quot;20148&quot; value=&quot;5&quot;/&gt;&lt;property id=&quot;20300&quot; value=&quot;Slide 10&quot;/&gt;&lt;property id=&quot;20307&quot; value=&quot;289&quot;/&gt;&lt;/object&gt;&lt;object type=&quot;3&quot; unique_id=&quot;10815&quot;&gt;&lt;property id=&quot;20148&quot; value=&quot;5&quot;/&gt;&lt;property id=&quot;20300&quot; value=&quot;Slide 11&quot;/&gt;&lt;property id=&quot;20307&quot; value=&quot;290&quot;/&gt;&lt;/object&gt;&lt;object type=&quot;3&quot; unique_id=&quot;10816&quot;&gt;&lt;property id=&quot;20148&quot; value=&quot;5&quot;/&gt;&lt;property id=&quot;20300&quot; value=&quot;Slide 12&quot;/&gt;&lt;property id=&quot;20307&quot; value=&quot;305&quot;/&gt;&lt;/object&gt;&lt;object type=&quot;3&quot; unique_id=&quot;10817&quot;&gt;&lt;property id=&quot;20148&quot; value=&quot;5&quot;/&gt;&lt;property id=&quot;20300&quot; value=&quot;Slide 13&quot;/&gt;&lt;property id=&quot;20307&quot; value=&quot;307&quot;/&gt;&lt;/object&gt;&lt;object type=&quot;3&quot; unique_id=&quot;10818&quot;&gt;&lt;property id=&quot;20148&quot; value=&quot;5&quot;/&gt;&lt;property id=&quot;20300&quot; value=&quot;Slide 14&quot;/&gt;&lt;property id=&quot;20307&quot; value=&quot;295&quot;/&gt;&lt;/object&gt;&lt;object type=&quot;3&quot; unique_id=&quot;10819&quot;&gt;&lt;property id=&quot;20148&quot; value=&quot;5&quot;/&gt;&lt;property id=&quot;20300&quot; value=&quot;Slide 15&quot;/&gt;&lt;property id=&quot;20307&quot; value=&quot;296&quot;/&gt;&lt;/object&gt;&lt;object type=&quot;3&quot; unique_id=&quot;10820&quot;&gt;&lt;property id=&quot;20148&quot; value=&quot;5&quot;/&gt;&lt;property id=&quot;20300&quot; value=&quot;Slide 16&quot;/&gt;&lt;property id=&quot;20307&quot; value=&quot;298&quot;/&gt;&lt;/object&gt;&lt;object type=&quot;3&quot; unique_id=&quot;10821&quot;&gt;&lt;property id=&quot;20148&quot; value=&quot;5&quot;/&gt;&lt;property id=&quot;20300&quot; value=&quot;Slide 17&quot;/&gt;&lt;property id=&quot;20307&quot; value=&quot;299&quot;/&gt;&lt;/object&gt;&lt;object type=&quot;3&quot; unique_id=&quot;10822&quot;&gt;&lt;property id=&quot;20148&quot; value=&quot;5&quot;/&gt;&lt;property id=&quot;20300&quot; value=&quot;Slide 18&quot;/&gt;&lt;property id=&quot;20307&quot; value=&quot;306&quot;/&gt;&lt;/object&gt;&lt;object type=&quot;3&quot; unique_id=&quot;10823&quot;&gt;&lt;property id=&quot;20148&quot; value=&quot;5&quot;/&gt;&lt;property id=&quot;20300&quot; value=&quot;Slide 19&quot;/&gt;&lt;property id=&quot;20307&quot; value=&quot;308&quot;/&gt;&lt;/object&gt;&lt;object type=&quot;3&quot; unique_id=&quot;10824&quot;&gt;&lt;property id=&quot;20148&quot; value=&quot;5&quot;/&gt;&lt;property id=&quot;20300&quot; value=&quot;Slide 20&quot;/&gt;&lt;property id=&quot;20307&quot; value=&quot;309&quot;/&gt;&lt;/object&gt;&lt;object type=&quot;3&quot; unique_id=&quot;10825&quot;&gt;&lt;property id=&quot;20148&quot; value=&quot;5&quot;/&gt;&lt;property id=&quot;20300&quot; value=&quot;Slide 21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167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mwebster</dc:creator>
  <cp:lastModifiedBy>mwebster</cp:lastModifiedBy>
  <cp:revision>12</cp:revision>
  <dcterms:created xsi:type="dcterms:W3CDTF">2013-03-01T21:30:42Z</dcterms:created>
  <dcterms:modified xsi:type="dcterms:W3CDTF">2013-03-02T20:40:44Z</dcterms:modified>
</cp:coreProperties>
</file>