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2" r:id="rId3"/>
    <p:sldId id="264" r:id="rId4"/>
    <p:sldId id="286" r:id="rId5"/>
    <p:sldId id="272" r:id="rId6"/>
    <p:sldId id="271" r:id="rId7"/>
    <p:sldId id="273" r:id="rId8"/>
    <p:sldId id="274" r:id="rId9"/>
    <p:sldId id="265" r:id="rId10"/>
    <p:sldId id="276" r:id="rId11"/>
    <p:sldId id="277" r:id="rId12"/>
    <p:sldId id="278" r:id="rId13"/>
    <p:sldId id="284" r:id="rId14"/>
    <p:sldId id="290" r:id="rId15"/>
    <p:sldId id="287" r:id="rId16"/>
    <p:sldId id="292" r:id="rId17"/>
    <p:sldId id="291" r:id="rId18"/>
    <p:sldId id="257" r:id="rId19"/>
    <p:sldId id="263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E50D9-77AE-47AF-949F-FE0B2C6AE0BC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DE6A4-DCFA-4927-819A-F328A42FBF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BB8D-4B1C-47BF-8BEB-215CB80F2EA3}" type="datetimeFigureOut">
              <a:rPr lang="en-US" smtClean="0"/>
              <a:pPr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FA848-042F-46A7-B43D-0ED947490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0" y="2209800"/>
            <a:ext cx="523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Grieve to God  -  vv 1, 2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0" y="2209800"/>
            <a:ext cx="523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Grieve to God  -  vv 1, 2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4508" y="3200400"/>
            <a:ext cx="4776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Pray to God  -  vv 3, 4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0" y="2209800"/>
            <a:ext cx="523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Grieve to God  -  vv 1, 2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4508" y="3200400"/>
            <a:ext cx="4776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Pray to God  -  vv 3, 4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9697" y="4267200"/>
            <a:ext cx="5405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Look to God  -  vv 5a, 5b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981200"/>
            <a:ext cx="69723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“This I called to mind,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   and therefore I have hope….”</a:t>
            </a:r>
            <a:endParaRPr lang="en-US" sz="40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733800"/>
            <a:ext cx="3990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Lamentations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3:21</a:t>
            </a:r>
            <a:endParaRPr lang="en-US" sz="40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981200"/>
            <a:ext cx="76392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“This I called to mind,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   and therefore I have </a:t>
            </a:r>
            <a:r>
              <a:rPr lang="en-US" sz="6000" b="1" u="sng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hope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….”</a:t>
            </a:r>
            <a:endParaRPr lang="en-US" sz="40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2534" y="4495800"/>
            <a:ext cx="4668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Lamentations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3:21-23</a:t>
            </a:r>
            <a:endParaRPr lang="en-US" sz="40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4842" y="1752600"/>
            <a:ext cx="71904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“This I called to mind,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   and therefore I have </a:t>
            </a:r>
            <a:r>
              <a:rPr lang="en-US" sz="4000" b="1" u="sng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hope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….”</a:t>
            </a:r>
            <a:endParaRPr lang="en-US" sz="40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841" y="3276600"/>
            <a:ext cx="8686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“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The steadfast love of the LORD never ceases; </a:t>
            </a:r>
            <a:endParaRPr lang="en-US" sz="3500" dirty="0" smtClean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  his 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mercies never come to an end </a:t>
            </a:r>
            <a:endParaRPr lang="en-US" sz="3500" dirty="0" smtClean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     they 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are new every morning; </a:t>
            </a:r>
            <a:endParaRPr lang="en-US" sz="3500" dirty="0" smtClean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        great 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is your faithfulness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.”</a:t>
            </a:r>
            <a:endParaRPr lang="en-US" sz="3500" dirty="0" smtClean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0" y="2209800"/>
            <a:ext cx="523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Grieve to God  -  vv 1, 2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4508" y="3200400"/>
            <a:ext cx="4776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Pray to God  -  vv 3, 4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9697" y="4267200"/>
            <a:ext cx="5405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Look to God  -  vv 5a, 5b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0" y="2209800"/>
            <a:ext cx="523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Grieve to God  -  vv 1, 2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4508" y="3200400"/>
            <a:ext cx="4776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Pray to God  -  vv 3, 4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9697" y="4267200"/>
            <a:ext cx="5405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Look to God  -  vv 5a, 5b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32785" y="5334000"/>
            <a:ext cx="5401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Praise to God  -  vv 5b, 6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7120" y="0"/>
            <a:ext cx="51368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161038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1148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7120" y="0"/>
            <a:ext cx="513688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161038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1148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2667000"/>
            <a:ext cx="4506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Hebrew Blues !</a:t>
            </a:r>
            <a:endParaRPr lang="en-US" sz="54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pic>
        <p:nvPicPr>
          <p:cNvPr id="22530" name="Picture 2" descr="https://encrypted-tbn0.gstatic.com/images?q=tbn:ANd9GcRQie0wue4V1qDMUKuGJ4A19XOkjrQhKucc6mf8v2T5L7VChrSK7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3419475"/>
            <a:ext cx="9144000" cy="1000125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pic>
        <p:nvPicPr>
          <p:cNvPr id="22530" name="Picture 2" descr="https://encrypted-tbn0.gstatic.com/images?q=tbn:ANd9GcRQie0wue4V1qDMUKuGJ4A19XOkjrQhKucc6mf8v2T5L7VChrSK7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3419475"/>
            <a:ext cx="9144000" cy="1000125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304800" y="2667000"/>
            <a:ext cx="2798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Major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2743200"/>
            <a:ext cx="2191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Monday Blues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  <p:pic>
        <p:nvPicPr>
          <p:cNvPr id="22530" name="Picture 2" descr="https://encrypted-tbn0.gstatic.com/images?q=tbn:ANd9GcRQie0wue4V1qDMUKuGJ4A19XOkjrQhKucc6mf8v2T5L7VChrSK7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3419475"/>
            <a:ext cx="9144000" cy="1000125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304800" y="2667000"/>
            <a:ext cx="2798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Major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2743200"/>
            <a:ext cx="2191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Monday Blues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1752600"/>
            <a:ext cx="2496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Most of Us</a:t>
            </a:r>
            <a:endParaRPr lang="en-US" sz="40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S0zYCQ6QUQvSPUCblfqIgI_jRnDl8ELyKn9MgUIQUKbJyXa8xp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6458"/>
            <a:ext cx="1828800" cy="2441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739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Overcoming Depression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706" y="7620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ill Sans MT" pitchFamily="34" charset="0"/>
              </a:rPr>
              <a:t>Psalm 13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2&quot;/&gt;&lt;/object&gt;&lt;object type=&quot;3&quot; unique_id=&quot;10006&quot;&gt;&lt;property id=&quot;20148&quot; value=&quot;5&quot;/&gt;&lt;property id=&quot;20300&quot; value=&quot;Slide 3&quot;/&gt;&lt;property id=&quot;20307&quot; value=&quot;264&quot;/&gt;&lt;/object&gt;&lt;object type=&quot;3&quot; unique_id=&quot;10007&quot;&gt;&lt;property id=&quot;20148&quot; value=&quot;5&quot;/&gt;&lt;property id=&quot;20300&quot; value=&quot;Slide 4&quot;/&gt;&lt;property id=&quot;20307&quot; value=&quot;286&quot;/&gt;&lt;/object&gt;&lt;object type=&quot;3&quot; unique_id=&quot;10008&quot;&gt;&lt;property id=&quot;20148&quot; value=&quot;5&quot;/&gt;&lt;property id=&quot;20300&quot; value=&quot;Slide 5&quot;/&gt;&lt;property id=&quot;20307&quot; value=&quot;272&quot;/&gt;&lt;/object&gt;&lt;object type=&quot;3&quot; unique_id=&quot;10009&quot;&gt;&lt;property id=&quot;20148&quot; value=&quot;5&quot;/&gt;&lt;property id=&quot;20300&quot; value=&quot;Slide 6&quot;/&gt;&lt;property id=&quot;20307&quot; value=&quot;271&quot;/&gt;&lt;/object&gt;&lt;object type=&quot;3&quot; unique_id=&quot;10010&quot;&gt;&lt;property id=&quot;20148&quot; value=&quot;5&quot;/&gt;&lt;property id=&quot;20300&quot; value=&quot;Slide 7&quot;/&gt;&lt;property id=&quot;20307&quot; value=&quot;273&quot;/&gt;&lt;/object&gt;&lt;object type=&quot;3&quot; unique_id=&quot;10011&quot;&gt;&lt;property id=&quot;20148&quot; value=&quot;5&quot;/&gt;&lt;property id=&quot;20300&quot; value=&quot;Slide 8&quot;/&gt;&lt;property id=&quot;20307&quot; value=&quot;27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0&quot;/&gt;&lt;property id=&quot;20307&quot; value=&quot;276&quot;/&gt;&lt;/object&gt;&lt;object type=&quot;3&quot; unique_id=&quot;10014&quot;&gt;&lt;property id=&quot;20148&quot; value=&quot;5&quot;/&gt;&lt;property id=&quot;20300&quot; value=&quot;Slide 11&quot;/&gt;&lt;property id=&quot;20307&quot; value=&quot;277&quot;/&gt;&lt;/object&gt;&lt;object type=&quot;3&quot; unique_id=&quot;10015&quot;&gt;&lt;property id=&quot;20148&quot; value=&quot;5&quot;/&gt;&lt;property id=&quot;20300&quot; value=&quot;Slide 12&quot;/&gt;&lt;property id=&quot;20307&quot; value=&quot;278&quot;/&gt;&lt;/object&gt;&lt;object type=&quot;3&quot; unique_id=&quot;10017&quot;&gt;&lt;property id=&quot;20148&quot; value=&quot;5&quot;/&gt;&lt;property id=&quot;20300&quot; value=&quot;Slide 13&quot;/&gt;&lt;property id=&quot;20307&quot; value=&quot;284&quot;/&gt;&lt;/object&gt;&lt;object type=&quot;3&quot; unique_id=&quot;10018&quot;&gt;&lt;property id=&quot;20148&quot; value=&quot;5&quot;/&gt;&lt;property id=&quot;20300&quot; value=&quot;Slide 18&quot;/&gt;&lt;property id=&quot;20307&quot; value=&quot;257&quot;/&gt;&lt;/object&gt;&lt;object type=&quot;3&quot; unique_id=&quot;10019&quot;&gt;&lt;property id=&quot;20148&quot; value=&quot;5&quot;/&gt;&lt;property id=&quot;20300&quot; value=&quot;Slide 19&quot;/&gt;&lt;property id=&quot;20307&quot; value=&quot;263&quot;/&gt;&lt;/object&gt;&lt;object type=&quot;3&quot; unique_id=&quot;10233&quot;&gt;&lt;property id=&quot;20148&quot; value=&quot;5&quot;/&gt;&lt;property id=&quot;20300&quot; value=&quot;Slide 14&quot;/&gt;&lt;property id=&quot;20307&quot; value=&quot;290&quot;/&gt;&lt;/object&gt;&lt;object type=&quot;3&quot; unique_id=&quot;10234&quot;&gt;&lt;property id=&quot;20148&quot; value=&quot;5&quot;/&gt;&lt;property id=&quot;20300&quot; value=&quot;Slide 15&quot;/&gt;&lt;property id=&quot;20307&quot; value=&quot;287&quot;/&gt;&lt;/object&gt;&lt;object type=&quot;3&quot; unique_id=&quot;10235&quot;&gt;&lt;property id=&quot;20148&quot; value=&quot;5&quot;/&gt;&lt;property id=&quot;20300&quot; value=&quot;Slide 16&quot;/&gt;&lt;property id=&quot;20307&quot; value=&quot;292&quot;/&gt;&lt;/object&gt;&lt;object type=&quot;3&quot; unique_id=&quot;10236&quot;&gt;&lt;property id=&quot;20148&quot; value=&quot;5&quot;/&gt;&lt;property id=&quot;20300&quot; value=&quot;Slide 17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264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mwebster</dc:creator>
  <cp:lastModifiedBy>mwebster</cp:lastModifiedBy>
  <cp:revision>18</cp:revision>
  <dcterms:created xsi:type="dcterms:W3CDTF">2013-02-01T20:12:28Z</dcterms:created>
  <dcterms:modified xsi:type="dcterms:W3CDTF">2013-02-02T21:52:50Z</dcterms:modified>
</cp:coreProperties>
</file>