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307" r:id="rId4"/>
    <p:sldId id="311" r:id="rId5"/>
    <p:sldId id="313" r:id="rId6"/>
    <p:sldId id="314" r:id="rId7"/>
    <p:sldId id="319" r:id="rId8"/>
    <p:sldId id="330" r:id="rId9"/>
    <p:sldId id="331" r:id="rId10"/>
    <p:sldId id="332" r:id="rId11"/>
    <p:sldId id="333" r:id="rId12"/>
    <p:sldId id="321" r:id="rId13"/>
    <p:sldId id="322" r:id="rId14"/>
    <p:sldId id="328" r:id="rId15"/>
    <p:sldId id="306" r:id="rId16"/>
    <p:sldId id="265" r:id="rId17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1DA4-AC8E-409D-B11F-DD582C827537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C984-404C-4B1B-B0C1-E26CFCF80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1DA4-AC8E-409D-B11F-DD582C827537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C984-404C-4B1B-B0C1-E26CFCF80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1DA4-AC8E-409D-B11F-DD582C827537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C984-404C-4B1B-B0C1-E26CFCF80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1DA4-AC8E-409D-B11F-DD582C827537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C984-404C-4B1B-B0C1-E26CFCF80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1DA4-AC8E-409D-B11F-DD582C827537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C984-404C-4B1B-B0C1-E26CFCF80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1DA4-AC8E-409D-B11F-DD582C827537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C984-404C-4B1B-B0C1-E26CFCF80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1DA4-AC8E-409D-B11F-DD582C827537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C984-404C-4B1B-B0C1-E26CFCF80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1DA4-AC8E-409D-B11F-DD582C827537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C984-404C-4B1B-B0C1-E26CFCF80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1DA4-AC8E-409D-B11F-DD582C827537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C984-404C-4B1B-B0C1-E26CFCF80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1DA4-AC8E-409D-B11F-DD582C827537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C984-404C-4B1B-B0C1-E26CFCF80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31DA4-AC8E-409D-B11F-DD582C827537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1C984-404C-4B1B-B0C1-E26CFCF80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31DA4-AC8E-409D-B11F-DD582C827537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1C984-404C-4B1B-B0C1-E26CFCF80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ving water for a thirsty soul_std_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6200000">
            <a:off x="6439991" y="4077790"/>
            <a:ext cx="46385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Overcoming Shame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48347" y="1572161"/>
            <a:ext cx="382046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n>
                  <a:solidFill>
                    <a:schemeClr val="accent5"/>
                  </a:solidFill>
                </a:ln>
              </a:rPr>
              <a:t>Out of isolation</a:t>
            </a:r>
          </a:p>
          <a:p>
            <a:r>
              <a:rPr lang="en-US" sz="4000" b="1" dirty="0" smtClean="0">
                <a:ln>
                  <a:solidFill>
                    <a:schemeClr val="accent5"/>
                  </a:solidFill>
                </a:ln>
              </a:rPr>
              <a:t>               </a:t>
            </a:r>
            <a:r>
              <a:rPr lang="en-US" sz="3600" b="1" i="1" dirty="0" smtClean="0">
                <a:ln>
                  <a:solidFill>
                    <a:schemeClr val="accent5"/>
                  </a:solidFill>
                </a:ln>
              </a:rPr>
              <a:t>vv 7-15     </a:t>
            </a:r>
            <a:endParaRPr lang="en-US" sz="4000" b="1" i="1" dirty="0">
              <a:ln>
                <a:solidFill>
                  <a:schemeClr val="accent5"/>
                </a:solidFill>
              </a:ln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44094" y="3096161"/>
            <a:ext cx="587923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n>
                  <a:solidFill>
                    <a:schemeClr val="accent5"/>
                  </a:solidFill>
                </a:ln>
              </a:rPr>
              <a:t>Break the power of secrets</a:t>
            </a:r>
          </a:p>
          <a:p>
            <a:r>
              <a:rPr lang="en-US" sz="4000" b="1" dirty="0" smtClean="0">
                <a:ln>
                  <a:solidFill>
                    <a:schemeClr val="accent5"/>
                  </a:solidFill>
                </a:ln>
              </a:rPr>
              <a:t>               </a:t>
            </a:r>
            <a:r>
              <a:rPr lang="en-US" sz="3600" b="1" i="1" dirty="0" smtClean="0">
                <a:ln>
                  <a:solidFill>
                    <a:schemeClr val="accent5"/>
                  </a:solidFill>
                </a:ln>
              </a:rPr>
              <a:t>vv 16-19</a:t>
            </a:r>
            <a:endParaRPr lang="en-US" sz="4000" b="1" i="1" dirty="0">
              <a:ln>
                <a:solidFill>
                  <a:schemeClr val="accent5"/>
                </a:solidFill>
              </a:ln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90798" y="228600"/>
            <a:ext cx="5381602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002060"/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Flow of Grace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rgbClr val="002060"/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itchFamily="66" charset="0"/>
            </a:endParaRPr>
          </a:p>
        </p:txBody>
      </p:sp>
      <p:pic>
        <p:nvPicPr>
          <p:cNvPr id="12" name="Picture 8" descr="http://www.rw-designer.com/icon-image/975-64x64x3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2362200"/>
            <a:ext cx="381000" cy="381000"/>
          </a:xfrm>
          <a:prstGeom prst="rect">
            <a:avLst/>
          </a:prstGeom>
          <a:noFill/>
        </p:spPr>
      </p:pic>
      <p:pic>
        <p:nvPicPr>
          <p:cNvPr id="13" name="Picture 8" descr="http://www.rw-designer.com/icon-image/975-64x64x3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2347" y="3886200"/>
            <a:ext cx="381000" cy="38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ving water for a thirsty soul_std_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6200000">
            <a:off x="6439991" y="4077790"/>
            <a:ext cx="46385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Overcoming Shame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48347" y="1572161"/>
            <a:ext cx="382046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n>
                  <a:solidFill>
                    <a:schemeClr val="accent5"/>
                  </a:solidFill>
                </a:ln>
              </a:rPr>
              <a:t>Out of isolation</a:t>
            </a:r>
          </a:p>
          <a:p>
            <a:r>
              <a:rPr lang="en-US" sz="4000" b="1" dirty="0" smtClean="0">
                <a:ln>
                  <a:solidFill>
                    <a:schemeClr val="accent5"/>
                  </a:solidFill>
                </a:ln>
              </a:rPr>
              <a:t>               </a:t>
            </a:r>
            <a:r>
              <a:rPr lang="en-US" sz="3600" b="1" i="1" dirty="0" smtClean="0">
                <a:ln>
                  <a:solidFill>
                    <a:schemeClr val="accent5"/>
                  </a:solidFill>
                </a:ln>
              </a:rPr>
              <a:t>vv 7-15     </a:t>
            </a:r>
            <a:endParaRPr lang="en-US" sz="4000" b="1" i="1" dirty="0">
              <a:ln>
                <a:solidFill>
                  <a:schemeClr val="accent5"/>
                </a:solidFill>
              </a:ln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44094" y="3096161"/>
            <a:ext cx="587923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n>
                  <a:solidFill>
                    <a:schemeClr val="accent5"/>
                  </a:solidFill>
                </a:ln>
              </a:rPr>
              <a:t>Break the power of secrets</a:t>
            </a:r>
          </a:p>
          <a:p>
            <a:r>
              <a:rPr lang="en-US" sz="4000" b="1" dirty="0" smtClean="0">
                <a:ln>
                  <a:solidFill>
                    <a:schemeClr val="accent5"/>
                  </a:solidFill>
                </a:ln>
              </a:rPr>
              <a:t>               </a:t>
            </a:r>
            <a:r>
              <a:rPr lang="en-US" sz="3600" b="1" i="1" dirty="0" smtClean="0">
                <a:ln>
                  <a:solidFill>
                    <a:schemeClr val="accent5"/>
                  </a:solidFill>
                </a:ln>
              </a:rPr>
              <a:t>vv 16-19</a:t>
            </a:r>
            <a:endParaRPr lang="en-US" sz="4000" b="1" i="1" dirty="0">
              <a:ln>
                <a:solidFill>
                  <a:schemeClr val="accent5"/>
                </a:solidFill>
              </a:ln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4962" y="4547737"/>
            <a:ext cx="530747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n>
                  <a:solidFill>
                    <a:schemeClr val="accent5"/>
                  </a:solidFill>
                </a:ln>
              </a:rPr>
              <a:t>Nurture of </a:t>
            </a:r>
            <a:r>
              <a:rPr lang="en-US" sz="4000" b="1" dirty="0" smtClean="0">
                <a:ln>
                  <a:solidFill>
                    <a:schemeClr val="accent5"/>
                  </a:solidFill>
                </a:ln>
              </a:rPr>
              <a:t>loving Father</a:t>
            </a:r>
          </a:p>
          <a:p>
            <a:r>
              <a:rPr lang="en-US" sz="4000" b="1" dirty="0" smtClean="0">
                <a:ln>
                  <a:solidFill>
                    <a:schemeClr val="accent5"/>
                  </a:solidFill>
                </a:ln>
              </a:rPr>
              <a:t>               </a:t>
            </a:r>
            <a:r>
              <a:rPr lang="en-US" sz="3600" b="1" i="1" dirty="0" smtClean="0">
                <a:ln>
                  <a:solidFill>
                    <a:schemeClr val="accent5"/>
                  </a:solidFill>
                </a:ln>
              </a:rPr>
              <a:t>vv 20-24</a:t>
            </a:r>
            <a:endParaRPr lang="en-US" sz="4000" b="1" i="1" dirty="0">
              <a:ln>
                <a:solidFill>
                  <a:schemeClr val="accent5"/>
                </a:solidFill>
              </a:ln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90798" y="228600"/>
            <a:ext cx="5381602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002060"/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Flow of Grace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rgbClr val="002060"/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itchFamily="66" charset="0"/>
            </a:endParaRPr>
          </a:p>
        </p:txBody>
      </p:sp>
      <p:pic>
        <p:nvPicPr>
          <p:cNvPr id="12" name="Picture 8" descr="http://www.rw-designer.com/icon-image/975-64x64x3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2362200"/>
            <a:ext cx="381000" cy="381000"/>
          </a:xfrm>
          <a:prstGeom prst="rect">
            <a:avLst/>
          </a:prstGeom>
          <a:noFill/>
        </p:spPr>
      </p:pic>
      <p:pic>
        <p:nvPicPr>
          <p:cNvPr id="13" name="Picture 8" descr="http://www.rw-designer.com/icon-image/975-64x64x3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2347" y="3886200"/>
            <a:ext cx="381000" cy="381000"/>
          </a:xfrm>
          <a:prstGeom prst="rect">
            <a:avLst/>
          </a:prstGeom>
          <a:noFill/>
        </p:spPr>
      </p:pic>
      <p:pic>
        <p:nvPicPr>
          <p:cNvPr id="14" name="Picture 8" descr="http://www.rw-designer.com/icon-image/975-64x64x3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5410200"/>
            <a:ext cx="381000" cy="38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ving water for a thirsty soul_std_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6200000">
            <a:off x="6439991" y="4077790"/>
            <a:ext cx="46385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Overcoming Shame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ving water for a thirsty soul_std_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6200000">
            <a:off x="6439991" y="4077790"/>
            <a:ext cx="46385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Overcoming Shame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6388" y="609600"/>
            <a:ext cx="411061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n>
                  <a:solidFill>
                    <a:schemeClr val="accent5"/>
                  </a:solidFill>
                </a:ln>
              </a:rPr>
              <a:t>Messiah = Christ</a:t>
            </a:r>
          </a:p>
          <a:p>
            <a:r>
              <a:rPr lang="en-US" sz="4000" b="1" dirty="0" smtClean="0">
                <a:ln>
                  <a:solidFill>
                    <a:schemeClr val="accent5"/>
                  </a:solidFill>
                </a:ln>
              </a:rPr>
              <a:t>     “I am He”</a:t>
            </a:r>
          </a:p>
          <a:p>
            <a:r>
              <a:rPr lang="en-US" sz="4000" b="1" dirty="0" smtClean="0">
                <a:ln>
                  <a:solidFill>
                    <a:schemeClr val="accent5"/>
                  </a:solidFill>
                </a:ln>
              </a:rPr>
              <a:t>          = Jesus</a:t>
            </a:r>
          </a:p>
          <a:p>
            <a:r>
              <a:rPr lang="en-US" sz="4000" b="1" dirty="0" smtClean="0">
                <a:ln>
                  <a:solidFill>
                    <a:schemeClr val="accent5"/>
                  </a:solidFill>
                </a:ln>
              </a:rPr>
              <a:t>                    </a:t>
            </a:r>
            <a:r>
              <a:rPr lang="en-US" sz="3600" b="1" i="1" dirty="0" smtClean="0">
                <a:ln>
                  <a:solidFill>
                    <a:schemeClr val="accent5"/>
                  </a:solidFill>
                </a:ln>
              </a:rPr>
              <a:t>vv 25-26</a:t>
            </a:r>
            <a:endParaRPr lang="en-US" sz="4000" b="1" i="1" dirty="0">
              <a:ln>
                <a:solidFill>
                  <a:schemeClr val="accent5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ving water for a thirsty soul_std_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6200000">
            <a:off x="6439991" y="4077790"/>
            <a:ext cx="46385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Overcoming Shame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6388" y="609600"/>
            <a:ext cx="411061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n>
                  <a:solidFill>
                    <a:schemeClr val="accent5"/>
                  </a:solidFill>
                </a:ln>
              </a:rPr>
              <a:t>Messiah = Christ</a:t>
            </a:r>
          </a:p>
          <a:p>
            <a:r>
              <a:rPr lang="en-US" sz="4000" b="1" dirty="0" smtClean="0">
                <a:ln>
                  <a:solidFill>
                    <a:schemeClr val="accent5"/>
                  </a:solidFill>
                </a:ln>
              </a:rPr>
              <a:t>     “I am He”</a:t>
            </a:r>
          </a:p>
          <a:p>
            <a:r>
              <a:rPr lang="en-US" sz="4000" b="1" dirty="0" smtClean="0">
                <a:ln>
                  <a:solidFill>
                    <a:schemeClr val="accent5"/>
                  </a:solidFill>
                </a:ln>
              </a:rPr>
              <a:t>          = Jesus</a:t>
            </a:r>
          </a:p>
          <a:p>
            <a:r>
              <a:rPr lang="en-US" sz="4000" b="1" dirty="0" smtClean="0">
                <a:ln>
                  <a:solidFill>
                    <a:schemeClr val="accent5"/>
                  </a:solidFill>
                </a:ln>
              </a:rPr>
              <a:t>                    </a:t>
            </a:r>
            <a:r>
              <a:rPr lang="en-US" sz="3600" b="1" i="1" dirty="0" smtClean="0">
                <a:ln>
                  <a:solidFill>
                    <a:schemeClr val="accent5"/>
                  </a:solidFill>
                </a:ln>
              </a:rPr>
              <a:t>vv 25-26</a:t>
            </a:r>
            <a:endParaRPr lang="en-US" sz="4000" b="1" i="1" dirty="0">
              <a:ln>
                <a:solidFill>
                  <a:schemeClr val="accent5"/>
                </a:solidFill>
              </a:ln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0531" y="3907810"/>
            <a:ext cx="4354269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n>
                  <a:solidFill>
                    <a:schemeClr val="accent5"/>
                  </a:solidFill>
                </a:ln>
              </a:rPr>
              <a:t>Believe …</a:t>
            </a:r>
          </a:p>
          <a:p>
            <a:r>
              <a:rPr lang="en-US" sz="4000" b="1" dirty="0" smtClean="0">
                <a:ln>
                  <a:solidFill>
                    <a:schemeClr val="accent5"/>
                  </a:solidFill>
                </a:ln>
              </a:rPr>
              <a:t>     “He is the Savior</a:t>
            </a:r>
          </a:p>
          <a:p>
            <a:r>
              <a:rPr lang="en-US" sz="4000" b="1" dirty="0" smtClean="0">
                <a:ln>
                  <a:solidFill>
                    <a:schemeClr val="accent5"/>
                  </a:solidFill>
                </a:ln>
              </a:rPr>
              <a:t>          of the world”</a:t>
            </a:r>
          </a:p>
          <a:p>
            <a:r>
              <a:rPr lang="en-US" sz="3600" b="1" i="1" dirty="0" smtClean="0">
                <a:ln>
                  <a:solidFill>
                    <a:schemeClr val="accent5"/>
                  </a:solidFill>
                </a:ln>
              </a:rPr>
              <a:t>                    vv 39-42</a:t>
            </a:r>
            <a:endParaRPr lang="en-US" sz="4000" b="1" i="1" dirty="0">
              <a:ln>
                <a:solidFill>
                  <a:schemeClr val="accent5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ving water for a thirsty soul_std_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ving water for a thirsty soul_std_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s.123rf.com/400wm/400/400/julands/julands1106/julands110600001/9815065-water-vort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7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s.123rf.com/400wm/400/400/julands/julands1106/julands110600001/9815065-water-vort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752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571216" y="3767078"/>
            <a:ext cx="6001579" cy="18928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 rotWithShape="1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16200000" scaled="1"/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If what you want</a:t>
            </a:r>
          </a:p>
          <a:p>
            <a:pPr algn="ctr"/>
            <a:endParaRPr lang="en-US" sz="900" b="1" cap="all" dirty="0" smtClean="0">
              <a:ln w="0"/>
              <a:gradFill flip="none" rotWithShape="1">
                <a:gsLst>
                  <a:gs pos="0">
                    <a:srgbClr val="000000"/>
                  </a:gs>
                  <a:gs pos="39999">
                    <a:srgbClr val="0A128C"/>
                  </a:gs>
                  <a:gs pos="70000">
                    <a:srgbClr val="181CC7"/>
                  </a:gs>
                  <a:gs pos="88000">
                    <a:srgbClr val="7005D4"/>
                  </a:gs>
                  <a:gs pos="100000">
                    <a:srgbClr val="8C3D91"/>
                  </a:gs>
                </a:gsLst>
                <a:lin ang="16200000" scaled="1"/>
                <a:tileRect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en-US" sz="5400" b="1" cap="all" dirty="0" smtClean="0">
                <a:ln w="0"/>
                <a:gradFill flip="none" rotWithShape="1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16200000" scaled="1"/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  </a:t>
            </a:r>
            <a:endParaRPr lang="en-US" sz="5400" b="1" cap="all" spc="0" dirty="0">
              <a:ln w="0"/>
              <a:gradFill flip="none" rotWithShape="1">
                <a:gsLst>
                  <a:gs pos="0">
                    <a:srgbClr val="000000"/>
                  </a:gs>
                  <a:gs pos="39999">
                    <a:srgbClr val="0A128C"/>
                  </a:gs>
                  <a:gs pos="70000">
                    <a:srgbClr val="181CC7"/>
                  </a:gs>
                  <a:gs pos="88000">
                    <a:srgbClr val="7005D4"/>
                  </a:gs>
                  <a:gs pos="100000">
                    <a:srgbClr val="8C3D91"/>
                  </a:gs>
                </a:gsLst>
                <a:lin ang="16200000" scaled="1"/>
                <a:tileRect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s.123rf.com/400wm/400/400/julands/julands1106/julands110600001/9815065-water-vort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752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984709" y="3767078"/>
            <a:ext cx="7174592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 rotWithShape="1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16200000" scaled="1"/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If what you want</a:t>
            </a:r>
          </a:p>
          <a:p>
            <a:pPr algn="ctr"/>
            <a:endParaRPr lang="en-US" sz="900" b="1" cap="all" dirty="0" smtClean="0">
              <a:ln w="0"/>
              <a:gradFill flip="none" rotWithShape="1">
                <a:gsLst>
                  <a:gs pos="0">
                    <a:srgbClr val="000000"/>
                  </a:gs>
                  <a:gs pos="39999">
                    <a:srgbClr val="0A128C"/>
                  </a:gs>
                  <a:gs pos="70000">
                    <a:srgbClr val="181CC7"/>
                  </a:gs>
                  <a:gs pos="88000">
                    <a:srgbClr val="7005D4"/>
                  </a:gs>
                  <a:gs pos="100000">
                    <a:srgbClr val="8C3D91"/>
                  </a:gs>
                </a:gsLst>
                <a:lin ang="16200000" scaled="1"/>
                <a:tileRect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en-US" sz="5400" b="1" cap="all" dirty="0" smtClean="0">
                <a:ln w="0"/>
                <a:gradFill flip="none" rotWithShape="1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16200000" scaled="1"/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Is not what you need</a:t>
            </a:r>
          </a:p>
          <a:p>
            <a:pPr algn="ctr"/>
            <a:endParaRPr lang="en-US" sz="900" b="1" cap="all" dirty="0" smtClean="0">
              <a:ln w="0"/>
              <a:gradFill flip="none" rotWithShape="1">
                <a:gsLst>
                  <a:gs pos="0">
                    <a:srgbClr val="000000"/>
                  </a:gs>
                  <a:gs pos="39999">
                    <a:srgbClr val="0A128C"/>
                  </a:gs>
                  <a:gs pos="70000">
                    <a:srgbClr val="181CC7"/>
                  </a:gs>
                  <a:gs pos="88000">
                    <a:srgbClr val="7005D4"/>
                  </a:gs>
                  <a:gs pos="100000">
                    <a:srgbClr val="8C3D91"/>
                  </a:gs>
                </a:gsLst>
                <a:lin ang="16200000" scaled="1"/>
                <a:tileRect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en-US" sz="5400" b="1" cap="all" spc="0" dirty="0" smtClean="0">
                <a:ln w="0"/>
                <a:gradFill flip="none" rotWithShape="1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16200000" scaled="1"/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 </a:t>
            </a:r>
            <a:endParaRPr lang="en-US" sz="5400" b="1" cap="all" spc="0" dirty="0">
              <a:ln w="0"/>
              <a:gradFill flip="none" rotWithShape="1">
                <a:gsLst>
                  <a:gs pos="0">
                    <a:srgbClr val="000000"/>
                  </a:gs>
                  <a:gs pos="39999">
                    <a:srgbClr val="0A128C"/>
                  </a:gs>
                  <a:gs pos="70000">
                    <a:srgbClr val="181CC7"/>
                  </a:gs>
                  <a:gs pos="88000">
                    <a:srgbClr val="7005D4"/>
                  </a:gs>
                  <a:gs pos="100000">
                    <a:srgbClr val="8C3D91"/>
                  </a:gs>
                </a:gsLst>
                <a:lin ang="16200000" scaled="1"/>
                <a:tileRect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s.123rf.com/400wm/400/400/julands/julands1106/julands110600001/9815065-water-vorte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7525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93247" y="3767078"/>
            <a:ext cx="8957517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 rotWithShape="1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16200000" scaled="1"/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If what you want</a:t>
            </a:r>
          </a:p>
          <a:p>
            <a:pPr algn="ctr"/>
            <a:endParaRPr lang="en-US" sz="900" b="1" cap="all" dirty="0" smtClean="0">
              <a:ln w="0"/>
              <a:gradFill flip="none" rotWithShape="1">
                <a:gsLst>
                  <a:gs pos="0">
                    <a:srgbClr val="000000"/>
                  </a:gs>
                  <a:gs pos="39999">
                    <a:srgbClr val="0A128C"/>
                  </a:gs>
                  <a:gs pos="70000">
                    <a:srgbClr val="181CC7"/>
                  </a:gs>
                  <a:gs pos="88000">
                    <a:srgbClr val="7005D4"/>
                  </a:gs>
                  <a:gs pos="100000">
                    <a:srgbClr val="8C3D91"/>
                  </a:gs>
                </a:gsLst>
                <a:lin ang="16200000" scaled="1"/>
                <a:tileRect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en-US" sz="5400" b="1" cap="all" dirty="0" smtClean="0">
                <a:ln w="0"/>
                <a:gradFill flip="none" rotWithShape="1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16200000" scaled="1"/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Is not what you need</a:t>
            </a:r>
          </a:p>
          <a:p>
            <a:pPr algn="ctr"/>
            <a:endParaRPr lang="en-US" sz="900" b="1" cap="all" dirty="0" smtClean="0">
              <a:ln w="0"/>
              <a:gradFill flip="none" rotWithShape="1">
                <a:gsLst>
                  <a:gs pos="0">
                    <a:srgbClr val="000000"/>
                  </a:gs>
                  <a:gs pos="39999">
                    <a:srgbClr val="0A128C"/>
                  </a:gs>
                  <a:gs pos="70000">
                    <a:srgbClr val="181CC7"/>
                  </a:gs>
                  <a:gs pos="88000">
                    <a:srgbClr val="7005D4"/>
                  </a:gs>
                  <a:gs pos="100000">
                    <a:srgbClr val="8C3D91"/>
                  </a:gs>
                </a:gsLst>
                <a:lin ang="16200000" scaled="1"/>
                <a:tileRect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en-US" sz="5400" b="1" cap="all" spc="0" dirty="0" smtClean="0">
                <a:ln w="0"/>
                <a:gradFill flip="none" rotWithShape="1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16200000" scaled="1"/>
                  <a:tileRect/>
                </a:gra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You can never get enough</a:t>
            </a:r>
            <a:endParaRPr lang="en-US" sz="5400" b="1" cap="all" spc="0" dirty="0">
              <a:ln w="0"/>
              <a:gradFill flip="none" rotWithShape="1">
                <a:gsLst>
                  <a:gs pos="0">
                    <a:srgbClr val="000000"/>
                  </a:gs>
                  <a:gs pos="39999">
                    <a:srgbClr val="0A128C"/>
                  </a:gs>
                  <a:gs pos="70000">
                    <a:srgbClr val="181CC7"/>
                  </a:gs>
                  <a:gs pos="88000">
                    <a:srgbClr val="7005D4"/>
                  </a:gs>
                  <a:gs pos="100000">
                    <a:srgbClr val="8C3D91"/>
                  </a:gs>
                </a:gsLst>
                <a:lin ang="16200000" scaled="1"/>
                <a:tileRect/>
              </a:gra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ving water for a thirsty soul_std_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6200000">
            <a:off x="6439991" y="4077790"/>
            <a:ext cx="46385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Overcoming Shame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ving water for a thirsty soul_std_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6200000">
            <a:off x="6439991" y="4077790"/>
            <a:ext cx="46385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Overcoming Shame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90798" y="228600"/>
            <a:ext cx="5381602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002060"/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Flow of Grace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rgbClr val="002060"/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ving water for a thirsty soul_std_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6200000">
            <a:off x="6439991" y="4077790"/>
            <a:ext cx="46385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Overcoming Shame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48347" y="1572161"/>
            <a:ext cx="382046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n>
                  <a:solidFill>
                    <a:schemeClr val="accent5"/>
                  </a:solidFill>
                </a:ln>
              </a:rPr>
              <a:t>Out of isolation</a:t>
            </a:r>
          </a:p>
          <a:p>
            <a:r>
              <a:rPr lang="en-US" sz="4000" b="1" dirty="0" smtClean="0">
                <a:ln>
                  <a:solidFill>
                    <a:schemeClr val="accent5"/>
                  </a:solidFill>
                </a:ln>
              </a:rPr>
              <a:t>               </a:t>
            </a:r>
            <a:r>
              <a:rPr lang="en-US" sz="3600" b="1" i="1" dirty="0" smtClean="0">
                <a:ln>
                  <a:solidFill>
                    <a:schemeClr val="accent5"/>
                  </a:solidFill>
                </a:ln>
              </a:rPr>
              <a:t>vv 7-15     </a:t>
            </a:r>
            <a:endParaRPr lang="en-US" sz="4000" b="1" i="1" dirty="0">
              <a:ln>
                <a:solidFill>
                  <a:schemeClr val="accent5"/>
                </a:solidFill>
              </a:ln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90798" y="228600"/>
            <a:ext cx="5381602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002060"/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omic Sans MS" pitchFamily="66" charset="0"/>
              </a:rPr>
              <a:t>Flow of Grace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rgbClr val="002060"/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omic Sans MS" pitchFamily="66" charset="0"/>
            </a:endParaRPr>
          </a:p>
        </p:txBody>
      </p:sp>
      <p:pic>
        <p:nvPicPr>
          <p:cNvPr id="12" name="Picture 8" descr="http://www.rw-designer.com/icon-image/975-64x64x3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2362200"/>
            <a:ext cx="381000" cy="38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23&quot;&gt;&lt;property id=&quot;20148&quot; value=&quot;5&quot;/&gt;&lt;property id=&quot;20300&quot; value=&quot;Slide 2&quot;/&gt;&lt;property id=&quot;20307&quot; value=&quot;262&quot;/&gt;&lt;/object&gt;&lt;object type=&quot;3&quot; unique_id=&quot;10028&quot;&gt;&lt;property id=&quot;20148&quot; value=&quot;5&quot;/&gt;&lt;property id=&quot;20300&quot; value=&quot;Slide 15&quot;/&gt;&lt;property id=&quot;20307&quot; value=&quot;306&quot;/&gt;&lt;/object&gt;&lt;object type=&quot;3&quot; unique_id=&quot;10029&quot;&gt;&lt;property id=&quot;20148&quot; value=&quot;5&quot;/&gt;&lt;property id=&quot;20300&quot; value=&quot;Slide 16&quot;/&gt;&lt;property id=&quot;20307&quot; value=&quot;265&quot;/&gt;&lt;/object&gt;&lt;object type=&quot;3&quot; unique_id=&quot;11221&quot;&gt;&lt;property id=&quot;20148&quot; value=&quot;5&quot;/&gt;&lt;property id=&quot;20300&quot; value=&quot;Slide 3&quot;/&gt;&lt;property id=&quot;20307&quot; value=&quot;307&quot;/&gt;&lt;/object&gt;&lt;object type=&quot;3&quot; unique_id=&quot;11222&quot;&gt;&lt;property id=&quot;20148&quot; value=&quot;5&quot;/&gt;&lt;property id=&quot;20300&quot; value=&quot;Slide 4&quot;/&gt;&lt;property id=&quot;20307&quot; value=&quot;311&quot;/&gt;&lt;/object&gt;&lt;object type=&quot;3&quot; unique_id=&quot;11223&quot;&gt;&lt;property id=&quot;20148&quot; value=&quot;5&quot;/&gt;&lt;property id=&quot;20300&quot; value=&quot;Slide 5&quot;/&gt;&lt;property id=&quot;20307&quot; value=&quot;313&quot;/&gt;&lt;/object&gt;&lt;object type=&quot;3&quot; unique_id=&quot;11224&quot;&gt;&lt;property id=&quot;20148&quot; value=&quot;5&quot;/&gt;&lt;property id=&quot;20300&quot; value=&quot;Slide 6&quot;/&gt;&lt;property id=&quot;20307&quot; value=&quot;314&quot;/&gt;&lt;/object&gt;&lt;object type=&quot;3&quot; unique_id=&quot;11225&quot;&gt;&lt;property id=&quot;20148&quot; value=&quot;5&quot;/&gt;&lt;property id=&quot;20300&quot; value=&quot;Slide 7&quot;/&gt;&lt;property id=&quot;20307&quot; value=&quot;319&quot;/&gt;&lt;/object&gt;&lt;object type=&quot;3&quot; unique_id=&quot;11229&quot;&gt;&lt;property id=&quot;20148&quot; value=&quot;5&quot;/&gt;&lt;property id=&quot;20300&quot; value=&quot;Slide 12&quot;/&gt;&lt;property id=&quot;20307&quot; value=&quot;321&quot;/&gt;&lt;/object&gt;&lt;object type=&quot;3&quot; unique_id=&quot;11230&quot;&gt;&lt;property id=&quot;20148&quot; value=&quot;5&quot;/&gt;&lt;property id=&quot;20300&quot; value=&quot;Slide 13&quot;/&gt;&lt;property id=&quot;20307&quot; value=&quot;322&quot;/&gt;&lt;/object&gt;&lt;object type=&quot;3&quot; unique_id=&quot;11231&quot;&gt;&lt;property id=&quot;20148&quot; value=&quot;5&quot;/&gt;&lt;property id=&quot;20300&quot; value=&quot;Slide 14&quot;/&gt;&lt;property id=&quot;20307&quot; value=&quot;328&quot;/&gt;&lt;/object&gt;&lt;object type=&quot;3&quot; unique_id=&quot;11843&quot;&gt;&lt;property id=&quot;20148&quot; value=&quot;5&quot;/&gt;&lt;property id=&quot;20300&quot; value=&quot;Slide 8&quot;/&gt;&lt;property id=&quot;20307&quot; value=&quot;330&quot;/&gt;&lt;/object&gt;&lt;object type=&quot;3&quot; unique_id=&quot;11844&quot;&gt;&lt;property id=&quot;20148&quot; value=&quot;5&quot;/&gt;&lt;property id=&quot;20300&quot; value=&quot;Slide 9&quot;/&gt;&lt;property id=&quot;20307&quot; value=&quot;331&quot;/&gt;&lt;/object&gt;&lt;object type=&quot;3&quot; unique_id=&quot;11845&quot;&gt;&lt;property id=&quot;20148&quot; value=&quot;5&quot;/&gt;&lt;property id=&quot;20300&quot; value=&quot;Slide 10&quot;/&gt;&lt;property id=&quot;20307&quot; value=&quot;332&quot;/&gt;&lt;/object&gt;&lt;object type=&quot;3&quot; unique_id=&quot;11846&quot;&gt;&lt;property id=&quot;20148&quot; value=&quot;5&quot;/&gt;&lt;property id=&quot;20300&quot; value=&quot;Slide 11&quot;/&gt;&lt;property id=&quot;20307&quot; value=&quot;33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144</Words>
  <Application>Microsoft Office PowerPoint</Application>
  <PresentationFormat>On-screen Show (4:3)</PresentationFormat>
  <Paragraphs>49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mwebster</dc:creator>
  <cp:lastModifiedBy>mwebster</cp:lastModifiedBy>
  <cp:revision>33</cp:revision>
  <dcterms:created xsi:type="dcterms:W3CDTF">2013-02-21T21:44:20Z</dcterms:created>
  <dcterms:modified xsi:type="dcterms:W3CDTF">2013-02-23T22:02:13Z</dcterms:modified>
</cp:coreProperties>
</file>